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89750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1350" y="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C4CE8-B270-48B2-A828-84C0DE1F77DE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1800" cy="394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39860-F233-42F2-AA05-7E5140FB56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050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39860-F233-42F2-AA05-7E5140FB566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921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A7315-213C-C21A-520B-70353217D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39CF1B-0A1F-4CD7-1508-F7B8DF37A7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FB024-DF80-A240-F939-3EF9F2199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8625-9123-4ED2-8F87-F8C6FD084C88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52D10-888D-99EB-DBCC-36481F039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854FE-8318-FD67-75E3-B17B2AF19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6D7D0-1A10-431F-9005-240C405ED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820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0CB71-CFAD-4F83-7E3E-AB3CFF63A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381E4-A0EF-373C-E4AD-621ED21A5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B89830-83FB-2D7F-D9BC-E419EEFFD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8625-9123-4ED2-8F87-F8C6FD084C88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1BCC7-077C-B8A6-E200-37AE347EA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507A7-45C3-3D4A-D6CE-2BB90822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6D7D0-1A10-431F-9005-240C405ED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143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5D8D8-B46C-2089-4865-A2940F412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2F8E4E-41F1-7975-B43D-D4CDE0D64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C0BDA-198A-3BFD-ED2D-1C517033A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8625-9123-4ED2-8F87-F8C6FD084C88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4929A-FEFA-44F7-78A0-7B16F338A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BFCFC-3F64-6EF0-2BEA-309651523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6D7D0-1A10-431F-9005-240C405ED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436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5FFEF-D309-934A-FF71-766001A03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300F7-CEF9-2E73-40DB-DC2B26B7D6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212829-5C72-B2DD-48DD-64039261F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205605-B725-EEA8-9F6E-C1A713FE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8625-9123-4ED2-8F87-F8C6FD084C88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683C39-5222-2144-AC53-A5CAA49F6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3F8DAA-29B8-E545-B2EB-AE9AFDF5C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6D7D0-1A10-431F-9005-240C405ED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266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95473-5A37-7A91-AD0A-89AB5D3E7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29BE6D-FB5E-1571-D5F8-BABF8BC4D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147445-F759-67E1-E81D-C0FD9863EE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28D121-B450-7E13-0AC6-D1C9BB78CF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32B357-9868-85CE-A759-3EE2ACDB58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B86303-531B-C470-32AA-39F577931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8625-9123-4ED2-8F87-F8C6FD084C88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F90EA2-5926-9E82-B736-42E068863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7278F4-0E0F-3A7D-6E2D-977D03DF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6D7D0-1A10-431F-9005-240C405ED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845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FFB1B-BF91-06D0-1281-1DA2D70B8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A4C4CE-9A94-9216-CCAC-D8CA26133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8625-9123-4ED2-8F87-F8C6FD084C88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A4D0CD-B07F-F601-D7EA-8FDB3C852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3725D7-C1E4-E86A-F538-DBEC81EED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6D7D0-1A10-431F-9005-240C405ED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89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8D91C2-02F0-FF85-C695-82C9BD8F5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8625-9123-4ED2-8F87-F8C6FD084C88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F4E6B3-D84E-D59C-415B-A680A8A15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EDF9C8-126E-5D73-14DF-48B3EBDAA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6D7D0-1A10-431F-9005-240C405ED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245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3E6B4-EE38-300D-B187-33D244543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0A4BD-BDC8-4682-EBA1-C6D5F227A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B3360-2924-38AA-7E47-4A2A4A99A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E081D-3D03-6781-9E55-775A20705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8625-9123-4ED2-8F87-F8C6FD084C88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1BE7D8-F709-5F36-AB2F-5168D5559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F23152-DDEE-E1B8-C83D-CE5332478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6D7D0-1A10-431F-9005-240C405ED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678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EAB60-A2E8-3887-A484-98D68A610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460E65-113C-A6F7-9A2F-F39681D12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3057C-EED5-7E71-4E83-69001C6E05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BCAB03-943D-2BE4-909F-CADE98664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8625-9123-4ED2-8F87-F8C6FD084C88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7C2190-CDEC-5647-4324-45162BF67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3BB2D9-398B-A40B-06F0-E5CE05AE4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6D7D0-1A10-431F-9005-240C405ED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151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7071D-61FC-D523-A107-6EF7A5E53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D87FAF-D968-F04F-0A17-270685C1AB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75FC0-FFB2-2334-7ADF-DFD3605D1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8625-9123-4ED2-8F87-F8C6FD084C88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2248A-0752-3005-4E27-825FA6FFA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99F45-D98B-E36A-0420-03825C040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6D7D0-1A10-431F-9005-240C405ED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5338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52F23E-B7F9-E9BC-A588-6E4820DD0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2EB974-BE6D-7455-5AB1-020F825323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085FB-3672-ED7C-12F4-516F6DEAD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98625-9123-4ED2-8F87-F8C6FD084C88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215E4-1AEE-5C38-73A6-FD46181FA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D4492-51D3-16A1-27F2-C51309333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6D7D0-1A10-431F-9005-240C405ED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219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2DBF95-44A4-6C62-BF3A-FD72B5681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A542F1-A2D0-2B75-8D3C-15F1FD5DE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1589A-2A5C-FEBF-FB5F-5B02C38F7B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B98625-9123-4ED2-8F87-F8C6FD084C88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EA4C5-8434-C968-050A-F9C55434A1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25BA9-7860-D87E-9314-8F1404E1A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D6D7D0-1A10-431F-9005-240C405ED7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138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irror on a wall&#10;&#10;AI-generated content may be incorrect.">
            <a:extLst>
              <a:ext uri="{FF2B5EF4-FFF2-40B4-BE49-F238E27FC236}">
                <a16:creationId xmlns:a16="http://schemas.microsoft.com/office/drawing/2014/main" id="{53E5C411-A82F-15F3-D9D8-4AA8ED8F5E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5" t="21840" r="10985" b="22318"/>
          <a:stretch/>
        </p:blipFill>
        <p:spPr>
          <a:xfrm>
            <a:off x="139849" y="119503"/>
            <a:ext cx="3431690" cy="322343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3AE469A-C285-51F9-3759-22FB7B6B5485}"/>
              </a:ext>
            </a:extLst>
          </p:cNvPr>
          <p:cNvSpPr/>
          <p:nvPr/>
        </p:nvSpPr>
        <p:spPr>
          <a:xfrm>
            <a:off x="946673" y="570155"/>
            <a:ext cx="1990165" cy="167819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CC6776-941C-3604-137E-06B04545559D}"/>
              </a:ext>
            </a:extLst>
          </p:cNvPr>
          <p:cNvSpPr txBox="1"/>
          <p:nvPr/>
        </p:nvSpPr>
        <p:spPr>
          <a:xfrm>
            <a:off x="3578710" y="484094"/>
            <a:ext cx="25172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unit screen will appear black/blank when you first look at it.</a:t>
            </a:r>
          </a:p>
          <a:p>
            <a:endParaRPr lang="en-GB" dirty="0"/>
          </a:p>
          <a:p>
            <a:r>
              <a:rPr lang="en-GB" dirty="0"/>
              <a:t>Tap the plus or minus button        [ </a:t>
            </a:r>
            <a:r>
              <a:rPr lang="en-GB" b="1" dirty="0"/>
              <a:t>-    + </a:t>
            </a:r>
            <a:r>
              <a:rPr lang="en-GB" dirty="0"/>
              <a:t>] </a:t>
            </a:r>
          </a:p>
          <a:p>
            <a:r>
              <a:rPr lang="en-GB" dirty="0"/>
              <a:t>near the bottom of the black circle to activate the screen.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88AD9D-C566-ECFD-56F3-E51B30A58EAD}"/>
              </a:ext>
            </a:extLst>
          </p:cNvPr>
          <p:cNvSpPr txBox="1"/>
          <p:nvPr/>
        </p:nvSpPr>
        <p:spPr>
          <a:xfrm>
            <a:off x="9488243" y="527124"/>
            <a:ext cx="25459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When the unit lights up you will be able to tell if the heating/cooling is ON or OFF.</a:t>
            </a:r>
          </a:p>
          <a:p>
            <a:endParaRPr lang="en-GB" dirty="0"/>
          </a:p>
          <a:p>
            <a:r>
              <a:rPr lang="en-GB" dirty="0"/>
              <a:t>You will also see the current temperature setting.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CF07CB-419E-4C6B-A702-B4DA58B6B11D}"/>
              </a:ext>
            </a:extLst>
          </p:cNvPr>
          <p:cNvSpPr/>
          <p:nvPr/>
        </p:nvSpPr>
        <p:spPr>
          <a:xfrm>
            <a:off x="1355465" y="2226832"/>
            <a:ext cx="1086521" cy="2689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2A630B-665C-668F-BF08-21587D4AA1B7}"/>
              </a:ext>
            </a:extLst>
          </p:cNvPr>
          <p:cNvSpPr txBox="1"/>
          <p:nvPr/>
        </p:nvSpPr>
        <p:spPr>
          <a:xfrm>
            <a:off x="1347020" y="2182761"/>
            <a:ext cx="1061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 -             +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659E09-95CE-0CC2-0582-48320C0A3695}"/>
              </a:ext>
            </a:extLst>
          </p:cNvPr>
          <p:cNvSpPr txBox="1"/>
          <p:nvPr/>
        </p:nvSpPr>
        <p:spPr>
          <a:xfrm>
            <a:off x="275304" y="147483"/>
            <a:ext cx="6685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</a:rPr>
              <a:t>1</a:t>
            </a:r>
            <a:r>
              <a:rPr lang="en-GB" dirty="0">
                <a:solidFill>
                  <a:srgbClr val="FF0000"/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C5CA5B-4117-F698-D9B1-8F08EE332479}"/>
              </a:ext>
            </a:extLst>
          </p:cNvPr>
          <p:cNvGrpSpPr/>
          <p:nvPr/>
        </p:nvGrpSpPr>
        <p:grpSpPr>
          <a:xfrm>
            <a:off x="6096000" y="96819"/>
            <a:ext cx="3399418" cy="3237243"/>
            <a:chOff x="161363" y="3534696"/>
            <a:chExt cx="3399418" cy="3237243"/>
          </a:xfrm>
        </p:grpSpPr>
        <p:pic>
          <p:nvPicPr>
            <p:cNvPr id="10" name="Picture 9" descr="A digital clock on a wall&#10;&#10;AI-generated content may be incorrect.">
              <a:extLst>
                <a:ext uri="{FF2B5EF4-FFF2-40B4-BE49-F238E27FC236}">
                  <a16:creationId xmlns:a16="http://schemas.microsoft.com/office/drawing/2014/main" id="{20FFCB8E-27D0-F508-6145-D579820A1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99" t="22171" r="14725" b="22927"/>
            <a:stretch/>
          </p:blipFill>
          <p:spPr>
            <a:xfrm>
              <a:off x="161363" y="3549592"/>
              <a:ext cx="3399418" cy="3222347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879300F-3B2A-0957-8F55-94FDCACB702A}"/>
                </a:ext>
              </a:extLst>
            </p:cNvPr>
            <p:cNvSpPr/>
            <p:nvPr/>
          </p:nvSpPr>
          <p:spPr>
            <a:xfrm>
              <a:off x="1131348" y="4831976"/>
              <a:ext cx="353324" cy="24146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1096B2-B406-E1BF-5ECD-8F0631FADB56}"/>
                </a:ext>
              </a:extLst>
            </p:cNvPr>
            <p:cNvSpPr/>
            <p:nvPr/>
          </p:nvSpPr>
          <p:spPr>
            <a:xfrm>
              <a:off x="1529380" y="4961067"/>
              <a:ext cx="880333" cy="48230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7B4E352-BC46-5719-F7FB-8E761592DD13}"/>
                </a:ext>
              </a:extLst>
            </p:cNvPr>
            <p:cNvSpPr txBox="1"/>
            <p:nvPr/>
          </p:nvSpPr>
          <p:spPr>
            <a:xfrm>
              <a:off x="1111045" y="4832554"/>
              <a:ext cx="4424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50" dirty="0">
                  <a:solidFill>
                    <a:schemeClr val="bg1"/>
                  </a:solidFill>
                </a:rPr>
                <a:t>OFF</a:t>
              </a:r>
              <a:endParaRPr lang="en-GB" sz="1000" dirty="0">
                <a:solidFill>
                  <a:schemeClr val="bg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ED863C0-758B-B15F-C542-974F82038BA8}"/>
                </a:ext>
              </a:extLst>
            </p:cNvPr>
            <p:cNvSpPr txBox="1"/>
            <p:nvPr/>
          </p:nvSpPr>
          <p:spPr>
            <a:xfrm>
              <a:off x="201562" y="3534696"/>
              <a:ext cx="66859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400" b="1" dirty="0">
                  <a:solidFill>
                    <a:srgbClr val="FF0000"/>
                  </a:solidFill>
                </a:rPr>
                <a:t>2</a:t>
              </a:r>
              <a:r>
                <a:rPr lang="en-GB" dirty="0">
                  <a:solidFill>
                    <a:srgbClr val="FF0000"/>
                  </a:solidFill>
                </a:rPr>
                <a:t>.</a:t>
              </a:r>
            </a:p>
          </p:txBody>
        </p:sp>
      </p:grpSp>
      <p:pic>
        <p:nvPicPr>
          <p:cNvPr id="16" name="Picture 15" descr="A white electronic device on a wall&#10;&#10;AI-generated content may be incorrect.">
            <a:extLst>
              <a:ext uri="{FF2B5EF4-FFF2-40B4-BE49-F238E27FC236}">
                <a16:creationId xmlns:a16="http://schemas.microsoft.com/office/drawing/2014/main" id="{0ACE01AC-8AFA-4C92-C45E-9F094C5FD1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6" t="16067" r="10008" b="26390"/>
          <a:stretch/>
        </p:blipFill>
        <p:spPr>
          <a:xfrm>
            <a:off x="107577" y="3503438"/>
            <a:ext cx="2904563" cy="322210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712E6FA-50CF-3E38-86D3-BDDA58A7BBC0}"/>
              </a:ext>
            </a:extLst>
          </p:cNvPr>
          <p:cNvSpPr/>
          <p:nvPr/>
        </p:nvSpPr>
        <p:spPr>
          <a:xfrm>
            <a:off x="1916657" y="4699328"/>
            <a:ext cx="568360" cy="3854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0EE9EF-BA8E-9443-1671-D432FAD42174}"/>
              </a:ext>
            </a:extLst>
          </p:cNvPr>
          <p:cNvSpPr txBox="1"/>
          <p:nvPr/>
        </p:nvSpPr>
        <p:spPr>
          <a:xfrm>
            <a:off x="2988833" y="3795686"/>
            <a:ext cx="28418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If the heating/cooling is off, press the on/off button on the top right corner of the unit .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Press the same button to turn the heating/cooling off at any point.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A9E9BF1-B441-C2C5-795D-BBB700BF6C92}"/>
              </a:ext>
            </a:extLst>
          </p:cNvPr>
          <p:cNvSpPr txBox="1"/>
          <p:nvPr/>
        </p:nvSpPr>
        <p:spPr>
          <a:xfrm>
            <a:off x="214865" y="3536576"/>
            <a:ext cx="6685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</a:rPr>
              <a:t>3</a:t>
            </a:r>
            <a:r>
              <a:rPr lang="en-GB" dirty="0">
                <a:solidFill>
                  <a:srgbClr val="FF0000"/>
                </a:solidFill>
              </a:rPr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BA2DF65-EB9A-BD9A-DD86-11340BE0902D}"/>
              </a:ext>
            </a:extLst>
          </p:cNvPr>
          <p:cNvGrpSpPr/>
          <p:nvPr/>
        </p:nvGrpSpPr>
        <p:grpSpPr>
          <a:xfrm>
            <a:off x="6096000" y="3565986"/>
            <a:ext cx="5952564" cy="3008370"/>
            <a:chOff x="6185645" y="3576744"/>
            <a:chExt cx="5952564" cy="3008370"/>
          </a:xfrm>
        </p:grpSpPr>
        <p:pic>
          <p:nvPicPr>
            <p:cNvPr id="20" name="Picture 19" descr="A white square device with a screen and a blue screen&#10;&#10;AI-generated content may be incorrect.">
              <a:extLst>
                <a:ext uri="{FF2B5EF4-FFF2-40B4-BE49-F238E27FC236}">
                  <a16:creationId xmlns:a16="http://schemas.microsoft.com/office/drawing/2014/main" id="{7603FF05-BDCD-8E68-A220-70319B16C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1" t="17882" r="11781" b="17177"/>
            <a:stretch/>
          </p:blipFill>
          <p:spPr>
            <a:xfrm>
              <a:off x="6185645" y="3605005"/>
              <a:ext cx="2915324" cy="2980109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3A5BEEA-D419-BD28-A001-4B142C894EFB}"/>
                </a:ext>
              </a:extLst>
            </p:cNvPr>
            <p:cNvSpPr/>
            <p:nvPr/>
          </p:nvSpPr>
          <p:spPr>
            <a:xfrm>
              <a:off x="7942733" y="5629834"/>
              <a:ext cx="415959" cy="38548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2FD0656-3CA3-DFB8-13E2-67B3405A3D5B}"/>
                </a:ext>
              </a:extLst>
            </p:cNvPr>
            <p:cNvSpPr/>
            <p:nvPr/>
          </p:nvSpPr>
          <p:spPr>
            <a:xfrm>
              <a:off x="7078532" y="5642385"/>
              <a:ext cx="433892" cy="38548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2CCB6403-2624-DB23-4BDB-131C7FF2B7F2}"/>
                </a:ext>
              </a:extLst>
            </p:cNvPr>
            <p:cNvCxnSpPr>
              <a:cxnSpLocks/>
            </p:cNvCxnSpPr>
            <p:nvPr/>
          </p:nvCxnSpPr>
          <p:spPr>
            <a:xfrm>
              <a:off x="6917167" y="5486400"/>
              <a:ext cx="0" cy="753035"/>
            </a:xfrm>
            <a:prstGeom prst="straightConnector1">
              <a:avLst/>
            </a:prstGeom>
            <a:ln w="57150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06D9D54-9832-4713-0D70-DAF80BBB6E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21849" y="5421854"/>
              <a:ext cx="0" cy="74227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5CB1045-5B53-31DD-3C15-5013E9167586}"/>
                </a:ext>
              </a:extLst>
            </p:cNvPr>
            <p:cNvSpPr txBox="1"/>
            <p:nvPr/>
          </p:nvSpPr>
          <p:spPr>
            <a:xfrm>
              <a:off x="9079450" y="3576744"/>
              <a:ext cx="3058759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With ON displaying, press the – or + buttons to the cooling or temperature you desire.</a:t>
              </a:r>
            </a:p>
            <a:p>
              <a:endParaRPr lang="en-GB" sz="1600" dirty="0"/>
            </a:p>
            <a:p>
              <a:r>
                <a:rPr lang="en-GB" sz="1600" dirty="0"/>
                <a:t>The settings will be retained for 2 hours.  If you want further heat or cooling after 2 hours repeat this procedure.</a:t>
              </a:r>
            </a:p>
            <a:p>
              <a:endParaRPr lang="en-GB" sz="1600" dirty="0"/>
            </a:p>
            <a:p>
              <a:r>
                <a:rPr lang="en-GB" sz="1600" dirty="0"/>
                <a:t>When your hire </a:t>
              </a:r>
              <a:r>
                <a:rPr lang="en-GB" sz="1600"/>
                <a:t>is finished, </a:t>
              </a:r>
              <a:r>
                <a:rPr lang="en-GB" sz="1600" dirty="0"/>
                <a:t>please turn the heating OFF. 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45C4435-C1A2-C3BF-DEF6-A2685FB6293D}"/>
                </a:ext>
              </a:extLst>
            </p:cNvPr>
            <p:cNvSpPr txBox="1"/>
            <p:nvPr/>
          </p:nvSpPr>
          <p:spPr>
            <a:xfrm>
              <a:off x="6248401" y="3603522"/>
              <a:ext cx="66859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400" b="1" dirty="0">
                  <a:solidFill>
                    <a:srgbClr val="FF0000"/>
                  </a:solidFill>
                </a:rPr>
                <a:t>4</a:t>
              </a:r>
              <a:r>
                <a:rPr lang="en-GB" dirty="0">
                  <a:solidFill>
                    <a:srgbClr val="FF0000"/>
                  </a:solidFill>
                </a:rPr>
                <a:t>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D63BEAA-12AD-8729-B898-A06FB94BA626}"/>
                </a:ext>
              </a:extLst>
            </p:cNvPr>
            <p:cNvSpPr txBox="1"/>
            <p:nvPr/>
          </p:nvSpPr>
          <p:spPr>
            <a:xfrm>
              <a:off x="7054646" y="4866966"/>
              <a:ext cx="4424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50" dirty="0">
                  <a:solidFill>
                    <a:schemeClr val="bg1"/>
                  </a:solidFill>
                </a:rPr>
                <a:t>ON</a:t>
              </a:r>
              <a:endParaRPr lang="en-GB" sz="1000" dirty="0">
                <a:solidFill>
                  <a:schemeClr val="bg1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4B3D5A1-C518-601D-B4DA-B3800C16996C}"/>
                </a:ext>
              </a:extLst>
            </p:cNvPr>
            <p:cNvSpPr/>
            <p:nvPr/>
          </p:nvSpPr>
          <p:spPr>
            <a:xfrm>
              <a:off x="7167716" y="4870553"/>
              <a:ext cx="329960" cy="25205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804068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172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Fiona Fee</dc:creator>
  <cp:lastModifiedBy>Fiona Fee</cp:lastModifiedBy>
  <cp:revision>5</cp:revision>
  <cp:lastPrinted>2025-04-22T16:02:01Z</cp:lastPrinted>
  <dcterms:created xsi:type="dcterms:W3CDTF">2025-02-14T16:08:30Z</dcterms:created>
  <dcterms:modified xsi:type="dcterms:W3CDTF">2025-05-14T13:34:07Z</dcterms:modified>
</cp:coreProperties>
</file>